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74"/>
  </p:normalViewPr>
  <p:slideViewPr>
    <p:cSldViewPr snapToGrid="0">
      <p:cViewPr varScale="1">
        <p:scale>
          <a:sx n="124" d="100"/>
          <a:sy n="124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92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8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50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89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90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3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91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99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0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22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49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6C8A-9303-A04B-979A-6F4DBE6AC253}" type="datetimeFigureOut">
              <a:rPr lang="tr-TR" smtClean="0"/>
              <a:t>6.09.2025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CF54-7BFA-1B4A-A23E-7EA3A91CF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59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hyperlink" Target="https://maps.app.goo.gl/qd2Ta5LcRC89u8Dq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nd.sfaec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A268836-BAAD-AD4C-5897-25D5F20C8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5371" t="6139" r="5307" b="6204"/>
          <a:stretch/>
        </p:blipFill>
        <p:spPr>
          <a:xfrm>
            <a:off x="0" y="174801"/>
            <a:ext cx="9906000" cy="685800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C8DA0B3-9FA0-E699-4CCD-80207257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40412" cy="102694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EB692F4-F27D-570C-E230-E91C8029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24" y="0"/>
            <a:ext cx="1065734" cy="1030083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49812429-0EA5-D902-30A0-FF128937EFFC}"/>
              </a:ext>
            </a:extLst>
          </p:cNvPr>
          <p:cNvSpPr txBox="1"/>
          <p:nvPr/>
        </p:nvSpPr>
        <p:spPr>
          <a:xfrm>
            <a:off x="5653413" y="-31143"/>
            <a:ext cx="4206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noProof="1">
                <a:latin typeface="ACADEMY ENGRAVED LET PLAIN:1.0" panose="02000000000000000000" pitchFamily="2" charset="0"/>
              </a:rPr>
              <a:t>Türk Nöroşirurji Derneği</a:t>
            </a:r>
          </a:p>
          <a:p>
            <a:pPr algn="r"/>
            <a:r>
              <a:rPr lang="tr-TR" sz="1600" b="1" noProof="1">
                <a:latin typeface="ACADEMY ENGRAVED LET PLAIN:1.0" panose="02000000000000000000" pitchFamily="2" charset="0"/>
              </a:rPr>
              <a:t>Stereotaktik Fonksiyonel Ağrı ve </a:t>
            </a:r>
          </a:p>
          <a:p>
            <a:pPr algn="r"/>
            <a:r>
              <a:rPr lang="tr-TR" sz="1600" b="1" noProof="1">
                <a:latin typeface="ACADEMY ENGRAVED LET PLAIN:1.0" panose="02000000000000000000" pitchFamily="2" charset="0"/>
              </a:rPr>
              <a:t>Epilepsi Cerrahisi Öğrenim ve Eğitim Grubu</a:t>
            </a:r>
          </a:p>
          <a:p>
            <a:pPr algn="r"/>
            <a:r>
              <a:rPr lang="tr-TR" sz="1600" b="1" noProof="1">
                <a:latin typeface="ACADEMY ENGRAVED LET PLAIN:1.0" panose="02000000000000000000" pitchFamily="2" charset="0"/>
              </a:rPr>
              <a:t>3. Epilepsi Cerrahisi Kursu</a:t>
            </a:r>
          </a:p>
        </p:txBody>
      </p:sp>
      <p:pic>
        <p:nvPicPr>
          <p:cNvPr id="2" name="Picture 2" descr="Fakülte Logosu | BUÜ Tıp Fakültesi">
            <a:extLst>
              <a:ext uri="{FF2B5EF4-FFF2-40B4-BE49-F238E27FC236}">
                <a16:creationId xmlns:a16="http://schemas.microsoft.com/office/drawing/2014/main" id="{D481F19E-5DB4-8C11-934A-4465628E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87" y="0"/>
            <a:ext cx="1614466" cy="12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13">
            <a:extLst>
              <a:ext uri="{FF2B5EF4-FFF2-40B4-BE49-F238E27FC236}">
                <a16:creationId xmlns:a16="http://schemas.microsoft.com/office/drawing/2014/main" id="{13605A39-46B4-E03B-A4CA-DCC097406478}"/>
              </a:ext>
            </a:extLst>
          </p:cNvPr>
          <p:cNvSpPr txBox="1"/>
          <p:nvPr/>
        </p:nvSpPr>
        <p:spPr>
          <a:xfrm>
            <a:off x="229654" y="1256587"/>
            <a:ext cx="157852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Değerli Meslektaşlarımız,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1C6A7826-3ADF-42A2-8745-BC202B8E93F8}"/>
              </a:ext>
            </a:extLst>
          </p:cNvPr>
          <p:cNvSpPr txBox="1"/>
          <p:nvPr/>
        </p:nvSpPr>
        <p:spPr>
          <a:xfrm>
            <a:off x="216865" y="1791471"/>
            <a:ext cx="4699173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Nöroşirurji Derneği Stereotaktik Fonksiyonel Ağrı ve Epilepsi Cerrahisi Öğrenim ve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ikisini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büyük ilgi ve katılımla düzenlediğimiz Epilepsi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Cerrahisi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Kursu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’muzun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üçünsünü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düzenleyecek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lmanın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heyecan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mutluluğunu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yaşamaktayız. </a:t>
            </a:r>
            <a:endParaRPr lang="tr-TR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endParaRPr lang="tr-TR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347"/>
              </a:lnSpc>
              <a:spcBef>
                <a:spcPts val="26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Ekim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Cumartesi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 Uludağ Üniversitesi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sahipliğinde düzenlenecek olan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kursumuzda</a:t>
            </a:r>
            <a:r>
              <a:rPr sz="11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tr-TR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Lob</a:t>
            </a:r>
            <a:r>
              <a:rPr sz="1100" b="1" i="1" spc="-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Epilepsileri</a:t>
            </a:r>
            <a:r>
              <a:rPr lang="tr-TR" sz="1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alınacaktır. Epilepsi hastalığı ve cerrahisi ile ilgisi olan beyin cerrahisi, nöroloji, çocuk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nörolojisi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radyoloji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psikiyatri ve diğer branşlardan tüm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meslektaşlarımızı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aramızda </a:t>
            </a:r>
            <a:r>
              <a:rPr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görmekten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mutluluk duyacağız.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CA834CA3-CB20-45D4-FE3B-F7F638AD498E}"/>
              </a:ext>
            </a:extLst>
          </p:cNvPr>
          <p:cNvSpPr txBox="1"/>
          <p:nvPr/>
        </p:nvSpPr>
        <p:spPr>
          <a:xfrm>
            <a:off x="229655" y="3603802"/>
            <a:ext cx="4711408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 ücretsiz olup 150 kişi ile sınırlı olacaktır. Başvuruların ekteki Excel belgesi doldurulduktan sonra</a:t>
            </a:r>
          </a:p>
          <a:p>
            <a:pPr marL="0" marR="0">
              <a:lnSpc>
                <a:spcPts val="1347"/>
              </a:lnSpc>
              <a:spcBef>
                <a:spcPts val="238"/>
              </a:spcBef>
              <a:spcAft>
                <a:spcPts val="0"/>
              </a:spcAft>
            </a:pPr>
            <a:r>
              <a:rPr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tnd.sfaec@gmail.com 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adresine iletilerek yapılması gerekmektedir.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7A386F75-EC8A-CB69-87D0-8A1EE652E50B}"/>
              </a:ext>
            </a:extLst>
          </p:cNvPr>
          <p:cNvSpPr txBox="1"/>
          <p:nvPr/>
        </p:nvSpPr>
        <p:spPr>
          <a:xfrm>
            <a:off x="229654" y="4323793"/>
            <a:ext cx="92491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Saygılarımızla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AB7EC679-3B24-5AD3-2158-8DF8D87987D1}"/>
              </a:ext>
            </a:extLst>
          </p:cNvPr>
          <p:cNvSpPr txBox="1"/>
          <p:nvPr/>
        </p:nvSpPr>
        <p:spPr>
          <a:xfrm>
            <a:off x="216865" y="4750449"/>
            <a:ext cx="242837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TNDer SFAEC grubu Yönetim Kurulu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B1B44E90-39B3-3115-FDB6-91C49EA56D74}"/>
              </a:ext>
            </a:extLst>
          </p:cNvPr>
          <p:cNvSpPr txBox="1"/>
          <p:nvPr/>
        </p:nvSpPr>
        <p:spPr>
          <a:xfrm>
            <a:off x="229654" y="5255227"/>
            <a:ext cx="609484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7"/>
              </a:lnSpc>
            </a:pP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Yer: </a:t>
            </a:r>
            <a:r>
              <a:rPr lang="tr-TR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 Uludağ Üniversitesi Rektörlük A Salonu </a:t>
            </a:r>
            <a:endParaRPr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3C76228-79B1-3642-C31F-EFAF2A517F5C}"/>
              </a:ext>
            </a:extLst>
          </p:cNvPr>
          <p:cNvSpPr txBox="1"/>
          <p:nvPr/>
        </p:nvSpPr>
        <p:spPr>
          <a:xfrm>
            <a:off x="140377" y="5630557"/>
            <a:ext cx="4764078" cy="28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https://maps.app.goo.gl/qd2Ta5LcRC89u8Dq7</a:t>
            </a:r>
            <a:endParaRPr lang="en-T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7E384C7-8F67-6972-0C1A-E0848A3EB3A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8000"/>
          </a:blip>
          <a:stretch>
            <a:fillRect/>
          </a:stretch>
        </p:blipFill>
        <p:spPr>
          <a:xfrm>
            <a:off x="5424755" y="1041178"/>
            <a:ext cx="4472571" cy="58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1489</TotalTime>
  <Words>156</Words>
  <Application>Microsoft Macintosh PowerPoint</Application>
  <PresentationFormat>A4 Kağıt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ACADEMY ENGRAVED LET PLAIN:1.0</vt:lpstr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16</cp:revision>
  <dcterms:created xsi:type="dcterms:W3CDTF">2024-09-09T20:11:28Z</dcterms:created>
  <dcterms:modified xsi:type="dcterms:W3CDTF">2025-09-06T11:36:24Z</dcterms:modified>
</cp:coreProperties>
</file>